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6337"/>
  </p:normalViewPr>
  <p:slideViewPr>
    <p:cSldViewPr snapToGrid="0" snapToObjects="1">
      <p:cViewPr varScale="1">
        <p:scale>
          <a:sx n="128" d="100"/>
          <a:sy n="128" d="100"/>
        </p:scale>
        <p:origin x="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D2C93-B7E6-4F4F-840C-640885D2C9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00E8F3-A586-EF4F-AE31-1ADC9D2759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B6B64-3295-F84A-B347-360B87EA4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DD20D-4E32-5F41-8BC1-46DF848F8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F27DE-0468-124F-871D-6C8FDB48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52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D113E-5A96-9748-B7BD-D8374B18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32BAF4-9E15-9447-9386-7A3FA482C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D626E-CAF2-444D-AC6D-1236BC65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825A1-0334-684A-AB59-D9A2CC6A4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14517-F2A6-444E-8F76-C2256EF89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405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0AE405-31D4-B943-8756-6E6C6AED04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C097CC-07FE-F544-9E54-1FC9D7C0F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1C5D4-5EC8-C140-A2F4-A49E6B9B0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723FE-FC1F-AF41-AB4A-2397327B6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9B6B7-AB6E-F141-896F-B8484A759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02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0CD6B-C4A1-2E41-87FF-1D736C418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BAC7B-A567-D547-BDEA-8CE49E32B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1B9C2-6B3B-E54A-9C0B-93CA4EC89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E08D7D-6A1B-5646-9231-854D3DE76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75475-3404-854D-B9A8-0071ADFE8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1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3AB1A-4362-DC44-90C2-639B26378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4F30AB-0477-A048-BEE4-B9D3F176B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E7481-23C5-FF47-8000-4008F8E7F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F2AA3-5ED2-BA42-A418-7946CA1BA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55AA6-BFEC-A64D-A489-B86B5C52B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517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B6C78-36CC-6447-AFA9-9477E8822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430CE-ACD5-9F47-A842-3B9AEEDC3F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6551A-1ED9-8849-B721-A0BC8C4B2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A88F5-2D7B-3C49-82C7-9CA751AF8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A47A0E-967F-664A-8C88-38D4157C5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64FA41-564D-5F44-988E-A2DED9E47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125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628D0-3319-2547-9D25-7656E9245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FE980C-A99F-454B-83AC-704A5A144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C3254-D479-BE4C-8C3C-D30578E96E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4D6FD0-947B-DF49-A961-FECDD9A66D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1C35FC-DC8D-AE45-83EC-56E2AD3737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4F9A3D-9025-9B4E-B398-7F4BA7725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ADDF21-B156-B04D-B4EA-06156414B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9D7901-A367-2947-8323-7CADDAA8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178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C4703-7330-3E44-A1CA-6261E4795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2891DE-BA83-2E45-9C83-01B046C5F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3884A-BA0C-9E4B-ACBE-8EAAAC2F3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D66136-CA96-5C44-A58B-7C1D120F1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95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6E8850-4D3F-1641-A2CB-95C78ADC0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00AE5-8772-CA4A-A395-0D0599A26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354DD6-263F-D948-B560-A3CC87C1D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864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75B06-2045-4341-B154-BA73DD844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32EF9-A96D-3544-ADAB-24F39CC31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A1D753-647C-7242-A4F7-1A66AC7725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9D0AA8-F0DC-F049-A30F-D898A3137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612589-A2EA-D941-BEA9-1C0713706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C50352-EBB5-B14B-88D3-075CACF57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05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9E8FC-77D9-714D-827A-B4C582DEC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DA3791-2AFA-C040-9E68-AF6C3A8361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346A40-2D04-6C4F-95C1-3987849F4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A3742-15C3-A044-A5BE-4A98CDA94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E9D40B-D006-DF4E-9907-CE9C76513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44B992-3CFE-D545-AC97-964B29BC8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49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9E9140-E1DF-7C42-8B7D-1A2A2DD8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0038A-C1AB-354B-AF0D-ECD853861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11C32-4041-2A4F-A4D9-60BBB2C58D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0A137-4ECB-FF4B-B630-6A72490FFD61}" type="datetimeFigureOut">
              <a:rPr lang="en-US" smtClean="0"/>
              <a:t>8/24/23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8D768-6803-E54E-84DD-613385BDB5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81A7D-B51F-9144-8642-25EE969A2E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C58A3-A693-BD4E-9571-F4FB4F957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0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B67A7-4D9D-AC49-8C06-99BDA9C42B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2018 GoPro eDNA DADA2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6AB918-C2A5-0842-B3A4-F2230744FF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638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F4D0A-1D55-AB4C-81B5-40F1742A8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time: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5A983-38D1-D646-92AD-543B265A7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 &lt;- </a:t>
            </a:r>
            <a:r>
              <a:rPr lang="en-US" dirty="0" err="1"/>
              <a:t>filterAndTrim</a:t>
            </a:r>
            <a:r>
              <a:rPr lang="en-US" dirty="0"/>
              <a:t>(</a:t>
            </a:r>
            <a:r>
              <a:rPr lang="en-US" dirty="0" err="1"/>
              <a:t>fnFs</a:t>
            </a:r>
            <a:r>
              <a:rPr lang="en-US" dirty="0"/>
              <a:t>, </a:t>
            </a:r>
            <a:r>
              <a:rPr lang="en-US" dirty="0" err="1"/>
              <a:t>filtFs</a:t>
            </a:r>
            <a:r>
              <a:rPr lang="en-US" dirty="0"/>
              <a:t>, </a:t>
            </a:r>
            <a:r>
              <a:rPr lang="en-US" dirty="0" err="1"/>
              <a:t>fnRs</a:t>
            </a:r>
            <a:r>
              <a:rPr lang="en-US" dirty="0"/>
              <a:t>, </a:t>
            </a:r>
            <a:r>
              <a:rPr lang="en-US" dirty="0" err="1"/>
              <a:t>filtRs</a:t>
            </a:r>
            <a:r>
              <a:rPr lang="en-US" dirty="0"/>
              <a:t>, </a:t>
            </a:r>
            <a:r>
              <a:rPr lang="en-US" dirty="0" err="1"/>
              <a:t>maxEE</a:t>
            </a:r>
            <a:r>
              <a:rPr lang="en-US" dirty="0"/>
              <a:t>=2, </a:t>
            </a:r>
          </a:p>
          <a:p>
            <a:pPr marL="0" indent="0">
              <a:buNone/>
            </a:pPr>
            <a:r>
              <a:rPr lang="en-US" dirty="0"/>
              <a:t>                     </a:t>
            </a:r>
            <a:r>
              <a:rPr lang="en-US" dirty="0" err="1"/>
              <a:t>trimLeft</a:t>
            </a:r>
            <a:r>
              <a:rPr lang="en-US" dirty="0"/>
              <a:t>=c(18, 18), </a:t>
            </a:r>
          </a:p>
          <a:p>
            <a:pPr marL="0" indent="0">
              <a:buNone/>
            </a:pPr>
            <a:r>
              <a:rPr lang="en-US" dirty="0"/>
              <a:t>                     </a:t>
            </a:r>
            <a:r>
              <a:rPr lang="en-US" dirty="0" err="1"/>
              <a:t>truncLen</a:t>
            </a:r>
            <a:r>
              <a:rPr lang="en-US" dirty="0"/>
              <a:t>=c(140, 115))</a:t>
            </a:r>
          </a:p>
        </p:txBody>
      </p:sp>
    </p:spTree>
    <p:extLst>
      <p:ext uri="{BB962C8B-B14F-4D97-AF65-F5344CB8AC3E}">
        <p14:creationId xmlns:p14="http://schemas.microsoft.com/office/powerpoint/2010/main" val="331604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095ACB-7FDF-D64E-98C7-41C27C194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756" y="685800"/>
            <a:ext cx="5191815" cy="45798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280A48-0D9F-2947-BECE-5519EF5DC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06" y="685800"/>
            <a:ext cx="5117814" cy="451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91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881EA9F-17B5-AD4D-A156-A302E445942E}"/>
              </a:ext>
            </a:extLst>
          </p:cNvPr>
          <p:cNvSpPr/>
          <p:nvPr/>
        </p:nvSpPr>
        <p:spPr>
          <a:xfrm>
            <a:off x="1232452" y="1940797"/>
            <a:ext cx="821966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input filtered </a:t>
            </a:r>
            <a:r>
              <a:rPr lang="en-US" dirty="0" err="1"/>
              <a:t>denoisedF</a:t>
            </a:r>
            <a:r>
              <a:rPr lang="en-US" dirty="0"/>
              <a:t> </a:t>
            </a:r>
            <a:r>
              <a:rPr lang="en-US" dirty="0" err="1"/>
              <a:t>denoisedR</a:t>
            </a:r>
            <a:r>
              <a:rPr lang="en-US" dirty="0"/>
              <a:t> merged </a:t>
            </a:r>
            <a:r>
              <a:rPr lang="en-US" dirty="0" err="1"/>
              <a:t>nonchim</a:t>
            </a:r>
            <a:endParaRPr lang="en-US" dirty="0"/>
          </a:p>
          <a:p>
            <a:r>
              <a:rPr lang="en-US" dirty="0"/>
              <a:t>Neg_S77_R1_001.fastq.gz   4384     3944      2249      3721   1640    1640</a:t>
            </a:r>
          </a:p>
          <a:p>
            <a:r>
              <a:rPr lang="en-US" dirty="0"/>
              <a:t>S01_S1_R1_001.fastq.gz   37931    34737     32855     33847  27080   26935</a:t>
            </a:r>
          </a:p>
          <a:p>
            <a:r>
              <a:rPr lang="en-US" dirty="0"/>
              <a:t>S02_S2_R1_001.fastq.gz  161241   156524    154850    154655 141960  137539</a:t>
            </a:r>
          </a:p>
          <a:p>
            <a:r>
              <a:rPr lang="en-US" dirty="0"/>
              <a:t>S03_S3_R1_001.fastq.gz  163686   159066    157367    157654 143646  139949</a:t>
            </a:r>
          </a:p>
          <a:p>
            <a:r>
              <a:rPr lang="en-US" dirty="0"/>
              <a:t>S04_S4_R1_001.fastq.gz  217845   211353    209639    207908 187886  180796</a:t>
            </a:r>
          </a:p>
          <a:p>
            <a:r>
              <a:rPr lang="en-US" dirty="0"/>
              <a:t>S05_S5_R1_001.fastq.gz  197811   192189    190808    190269 173778  166785</a:t>
            </a:r>
          </a:p>
          <a:p>
            <a:r>
              <a:rPr lang="en-US" dirty="0"/>
              <a:t>&gt; dim(</a:t>
            </a:r>
            <a:r>
              <a:rPr lang="en-US" dirty="0" err="1"/>
              <a:t>st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72272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5702A-00FA-7F40-8766-1B6A33940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time: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C2EB72-026B-434B-AD3E-75AD4F81C46E}"/>
              </a:ext>
            </a:extLst>
          </p:cNvPr>
          <p:cNvSpPr/>
          <p:nvPr/>
        </p:nvSpPr>
        <p:spPr>
          <a:xfrm>
            <a:off x="1381539" y="2117036"/>
            <a:ext cx="77624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 &lt;- </a:t>
            </a:r>
            <a:r>
              <a:rPr lang="en-US" dirty="0" err="1"/>
              <a:t>filterAndTrim</a:t>
            </a:r>
            <a:r>
              <a:rPr lang="en-US" dirty="0"/>
              <a:t>(</a:t>
            </a:r>
            <a:r>
              <a:rPr lang="en-US" dirty="0" err="1"/>
              <a:t>fnFs</a:t>
            </a:r>
            <a:r>
              <a:rPr lang="en-US" dirty="0"/>
              <a:t>, </a:t>
            </a:r>
            <a:r>
              <a:rPr lang="en-US" dirty="0" err="1"/>
              <a:t>filtFs</a:t>
            </a:r>
            <a:r>
              <a:rPr lang="en-US" dirty="0"/>
              <a:t>, </a:t>
            </a:r>
            <a:r>
              <a:rPr lang="en-US" dirty="0" err="1"/>
              <a:t>fnRs</a:t>
            </a:r>
            <a:r>
              <a:rPr lang="en-US" dirty="0"/>
              <a:t>, </a:t>
            </a:r>
            <a:r>
              <a:rPr lang="en-US" dirty="0" err="1"/>
              <a:t>filtRs</a:t>
            </a:r>
            <a:r>
              <a:rPr lang="en-US" dirty="0"/>
              <a:t>, </a:t>
            </a:r>
            <a:r>
              <a:rPr lang="en-US" dirty="0" err="1"/>
              <a:t>maxEE</a:t>
            </a:r>
            <a:r>
              <a:rPr lang="en-US" dirty="0"/>
              <a:t>=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, </a:t>
            </a:r>
          </a:p>
          <a:p>
            <a:r>
              <a:rPr lang="en-US" dirty="0"/>
              <a:t>                     </a:t>
            </a:r>
            <a:r>
              <a:rPr lang="en-US" dirty="0" err="1"/>
              <a:t>trimLeft</a:t>
            </a:r>
            <a:r>
              <a:rPr lang="en-US" dirty="0"/>
              <a:t>=c(18, 18), </a:t>
            </a:r>
          </a:p>
          <a:p>
            <a:r>
              <a:rPr lang="en-US" dirty="0"/>
              <a:t>	   </a:t>
            </a:r>
            <a:r>
              <a:rPr lang="en-US" dirty="0" err="1"/>
              <a:t>truncLen</a:t>
            </a:r>
            <a:r>
              <a:rPr lang="en-US" dirty="0"/>
              <a:t>=c(</a:t>
            </a:r>
            <a:r>
              <a:rPr lang="en-US" dirty="0">
                <a:solidFill>
                  <a:srgbClr val="FF0000"/>
                </a:solidFill>
              </a:rPr>
              <a:t>125</a:t>
            </a:r>
            <a:r>
              <a:rPr lang="en-US" dirty="0"/>
              <a:t>, 115))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307E4D-0A6B-A04E-8EDF-2A0973EC701D}"/>
              </a:ext>
            </a:extLst>
          </p:cNvPr>
          <p:cNvSpPr/>
          <p:nvPr/>
        </p:nvSpPr>
        <p:spPr>
          <a:xfrm>
            <a:off x="2107971" y="3466714"/>
            <a:ext cx="49744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#set forward read at 125 so it doesn't read through</a:t>
            </a:r>
          </a:p>
        </p:txBody>
      </p:sp>
    </p:spTree>
    <p:extLst>
      <p:ext uri="{BB962C8B-B14F-4D97-AF65-F5344CB8AC3E}">
        <p14:creationId xmlns:p14="http://schemas.microsoft.com/office/powerpoint/2010/main" val="2242336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C6489C-E0A8-574E-9082-F2B2D29C6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63" y="1224023"/>
            <a:ext cx="5698987" cy="50285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C5B389-46A1-184C-96F4-B97C6FDA9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6761" y="1243901"/>
            <a:ext cx="5698987" cy="502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08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A0744-7C00-EC40-9948-E80F02477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B9490F-213C-5D4C-B8B3-3D0AE707C35F}"/>
              </a:ext>
            </a:extLst>
          </p:cNvPr>
          <p:cNvSpPr/>
          <p:nvPr/>
        </p:nvSpPr>
        <p:spPr>
          <a:xfrm>
            <a:off x="1252330" y="2288020"/>
            <a:ext cx="779227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input filtered </a:t>
            </a:r>
            <a:r>
              <a:rPr lang="en-US" dirty="0" err="1"/>
              <a:t>denoisedF</a:t>
            </a:r>
            <a:r>
              <a:rPr lang="en-US" dirty="0"/>
              <a:t> </a:t>
            </a:r>
            <a:r>
              <a:rPr lang="en-US" dirty="0" err="1"/>
              <a:t>denoisedR</a:t>
            </a:r>
            <a:r>
              <a:rPr lang="en-US" dirty="0"/>
              <a:t> merged </a:t>
            </a:r>
            <a:r>
              <a:rPr lang="en-US" dirty="0" err="1"/>
              <a:t>nonchim</a:t>
            </a:r>
            <a:endParaRPr lang="en-US" dirty="0"/>
          </a:p>
          <a:p>
            <a:r>
              <a:rPr lang="en-US" dirty="0"/>
              <a:t>Neg_S77_R1_001.fastq.gz   4384     3178      3164      3159   1780    1780</a:t>
            </a:r>
          </a:p>
          <a:p>
            <a:r>
              <a:rPr lang="en-US" dirty="0"/>
              <a:t>S01_S1_R1_001.fastq.gz   37931    29119     28730     28840  24570   24415</a:t>
            </a:r>
          </a:p>
          <a:p>
            <a:r>
              <a:rPr lang="en-US" dirty="0"/>
              <a:t>S02_S2_R1_001.fastq.gz  161241   145461    145159    145012 136102  130426</a:t>
            </a:r>
          </a:p>
          <a:p>
            <a:r>
              <a:rPr lang="en-US" dirty="0"/>
              <a:t>S03_S3_R1_001.fastq.gz  163686   148348    147926    147927 138229  133253</a:t>
            </a:r>
          </a:p>
          <a:p>
            <a:r>
              <a:rPr lang="en-US" dirty="0"/>
              <a:t>S04_S4_R1_001.fastq.gz  217845   191394    190527    190737 175652  167780</a:t>
            </a:r>
          </a:p>
          <a:p>
            <a:r>
              <a:rPr lang="en-US" dirty="0"/>
              <a:t>S05_S5_R1_001.fastq.gz  197811   178827    178526    178485 165879  157670</a:t>
            </a:r>
          </a:p>
        </p:txBody>
      </p:sp>
    </p:spTree>
    <p:extLst>
      <p:ext uri="{BB962C8B-B14F-4D97-AF65-F5344CB8AC3E}">
        <p14:creationId xmlns:p14="http://schemas.microsoft.com/office/powerpoint/2010/main" val="4229219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1412</TotalTime>
  <Words>289</Words>
  <Application>Microsoft Macintosh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2018 GoPro eDNA DADA2</vt:lpstr>
      <vt:lpstr>First time:</vt:lpstr>
      <vt:lpstr>PowerPoint Presentation</vt:lpstr>
      <vt:lpstr>PowerPoint Presentation</vt:lpstr>
      <vt:lpstr>Second time: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 GoPro eDNA DADA2</dc:title>
  <dc:creator>Microsoft Office User</dc:creator>
  <cp:lastModifiedBy>Microsoft Office User</cp:lastModifiedBy>
  <cp:revision>3</cp:revision>
  <dcterms:created xsi:type="dcterms:W3CDTF">2023-08-24T19:18:09Z</dcterms:created>
  <dcterms:modified xsi:type="dcterms:W3CDTF">2023-08-25T18:50:30Z</dcterms:modified>
</cp:coreProperties>
</file>

<file path=docProps/thumbnail.jpeg>
</file>